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2066-70B7-1D4D-A545-AF5C94C0EB48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DC170-C1DE-5940-A783-F8A52C93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404. Plum.  Large pulp cells, 4X.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5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405. Plum.  Large pulp cells, 4X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6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406. Plum.  Large pulp cells, 4X.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0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407. Plum.  Large pulp cells, 4X.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25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408. Plum.  Large pulp cells, 4X.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1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409. Plum. Smaller pulp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78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410. Plum.  Small pulp cell,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9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411. Plum. Vascular tissue in pulp,</a:t>
            </a:r>
            <a:r>
              <a:rPr lang="en-US" baseline="0" dirty="0" smtClean="0"/>
              <a:t>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396. </a:t>
            </a:r>
            <a:r>
              <a:rPr lang="en-US" b="1" i="1" dirty="0" err="1" smtClean="0"/>
              <a:t>Prunus</a:t>
            </a:r>
            <a:r>
              <a:rPr lang="en-US" b="1" i="1" dirty="0" smtClean="0"/>
              <a:t> </a:t>
            </a:r>
            <a:r>
              <a:rPr lang="en-US" b="1" i="1" dirty="0" err="1" smtClean="0"/>
              <a:t>domestica</a:t>
            </a:r>
            <a:r>
              <a:rPr lang="en-US" b="1" i="1" dirty="0" smtClean="0"/>
              <a:t> </a:t>
            </a:r>
            <a:r>
              <a:rPr lang="en-US" b="1" i="0" dirty="0" smtClean="0"/>
              <a:t>L.  </a:t>
            </a:r>
            <a:r>
              <a:rPr lang="en-US" dirty="0" smtClean="0"/>
              <a:t>Plum</a:t>
            </a:r>
            <a:r>
              <a:rPr lang="en-US" dirty="0" smtClean="0"/>
              <a:t>.  Skin epidermis with pigmented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8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397. Plum.  Skin epidermis,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7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398. Plum.  Skin epidermis,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3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399. Plum.  Skin, epidermis, 25X.  No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400. Plum.  Skin,</a:t>
            </a:r>
            <a:r>
              <a:rPr lang="en-US" baseline="0" dirty="0" smtClean="0"/>
              <a:t> pigmented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401. Plum.  Skin,</a:t>
            </a:r>
            <a:r>
              <a:rPr lang="en-US" baseline="0" dirty="0" smtClean="0"/>
              <a:t> pigmented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402. Plum.  Skin, pigmented [parenchymal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403. Plum.  Pigmented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0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5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4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7397-8407-1D41-BAB6-5F0DBE3C603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BEAC-C653-9644-9DB7-3E2F5A52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7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Plum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07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lrg pulp cells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5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lrg pulp cells 4X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0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lrg pulp cells 4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2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lrg pulp cells 4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lrg pulp cells 4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pulp cell 10X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0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sm pulp cell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1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vasc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1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skin epidermi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8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skin epidermi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skin epidermi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skin epidermis no filt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skin sm pigment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skin sm pigmented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2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skin sm pigmented cells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6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pigment cell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Macintosh PowerPoint</Application>
  <PresentationFormat>On-screen Show (4:3)</PresentationFormat>
  <Paragraphs>40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2016-02-03T23:38:03Z</dcterms:created>
  <dcterms:modified xsi:type="dcterms:W3CDTF">2016-02-03T23:38:32Z</dcterms:modified>
</cp:coreProperties>
</file>